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0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40EB9-815D-E2F5-5155-37566712CBE0}" v="146" dt="2025-01-12T12:34:02.0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wav>
</file>

<file path=ppt/media/media2.wav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12.01.2025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15.wav"/><Relationship Id="rId7" Type="http://schemas.openxmlformats.org/officeDocument/2006/relationships/image" Target="../media/image3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5.wav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98E3C3-5A12-7985-186F-8A0B0716D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8282"/>
            <a:ext cx="12191998" cy="690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7247F-FF70-2FF3-C0C9-DCC9AF5C0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FC467-573D-2FB4-6B26-DF532C212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hnkurveGraph">
            <a:hlinkClick r:id="" action="ppaction://media"/>
            <a:extLst>
              <a:ext uri="{FF2B5EF4-FFF2-40B4-BE49-F238E27FC236}">
                <a16:creationId xmlns:a16="http://schemas.microsoft.com/office/drawing/2014/main" id="{B5E0055D-8488-9ED3-E393-8EF087A39C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54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717F-8FD6-0839-7342-7CA7541E8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F735F-46B1-95CC-F845-87D0F6CD1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igenschaften1">
            <a:hlinkClick r:id="" action="ppaction://media"/>
            <a:extLst>
              <a:ext uri="{FF2B5EF4-FFF2-40B4-BE49-F238E27FC236}">
                <a16:creationId xmlns:a16="http://schemas.microsoft.com/office/drawing/2014/main" id="{202FAC3D-4EA0-76D4-8EAB-B43FECDE2E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02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A574B-3125-3244-892A-3E6CCD646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4ECD2-3DEF-0176-4BFC-54C583D91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igenschaften2">
            <a:hlinkClick r:id="" action="ppaction://media"/>
            <a:extLst>
              <a:ext uri="{FF2B5EF4-FFF2-40B4-BE49-F238E27FC236}">
                <a16:creationId xmlns:a16="http://schemas.microsoft.com/office/drawing/2014/main" id="{1F8AAABA-14C3-7703-0D4B-6108DBC472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01B9C-E541-50C3-AD17-C5309FC58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EAD6-D6A5-417F-AAD3-2C35AA67A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auseAndPonder">
            <a:hlinkClick r:id="" action="ppaction://media"/>
            <a:extLst>
              <a:ext uri="{FF2B5EF4-FFF2-40B4-BE49-F238E27FC236}">
                <a16:creationId xmlns:a16="http://schemas.microsoft.com/office/drawing/2014/main" id="{E1B0DDE1-44F7-7017-53F6-36E408CF29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8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3C696-D0B7-83FC-3847-9930E1F8D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1AAC-3680-AF4B-A78B-0691A482C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nding">
            <a:hlinkClick r:id="" action="ppaction://media"/>
            <a:extLst>
              <a:ext uri="{FF2B5EF4-FFF2-40B4-BE49-F238E27FC236}">
                <a16:creationId xmlns:a16="http://schemas.microsoft.com/office/drawing/2014/main" id="{55F26E77-1856-4CC9-B652-D47134E3C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626" y="1104"/>
            <a:ext cx="12205251" cy="6857996"/>
          </a:xfrm>
          <a:prstGeom prst="rect">
            <a:avLst/>
          </a:prstGeom>
        </p:spPr>
      </p:pic>
      <p:pic>
        <p:nvPicPr>
          <p:cNvPr id="5" name="MucicEnding">
            <a:hlinkClick r:id="" action="ppaction://media"/>
            <a:extLst>
              <a:ext uri="{FF2B5EF4-FFF2-40B4-BE49-F238E27FC236}">
                <a16:creationId xmlns:a16="http://schemas.microsoft.com/office/drawing/2014/main" id="{977D91B6-02F4-3E50-F58B-0C86D6DBAE0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62440" y="6122918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3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0EAB1-36E7-EE91-3DC9-DD951EC39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7C00AA-4EDC-A4E3-7B44-365A9A81E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0250"/>
            <a:ext cx="12191999" cy="6885609"/>
          </a:xfrm>
        </p:spPr>
      </p:pic>
    </p:spTree>
    <p:extLst>
      <p:ext uri="{BB962C8B-B14F-4D97-AF65-F5344CB8AC3E}">
        <p14:creationId xmlns:p14="http://schemas.microsoft.com/office/powerpoint/2010/main" val="1346925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F8844-E5A3-15AC-B497-3AB6E3358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9E2A0-3988-7B79-564B-42F08065F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QuoteOpening">
            <a:hlinkClick r:id="" action="ppaction://media"/>
            <a:extLst>
              <a:ext uri="{FF2B5EF4-FFF2-40B4-BE49-F238E27FC236}">
                <a16:creationId xmlns:a16="http://schemas.microsoft.com/office/drawing/2014/main" id="{D8F00603-A8F9-85EA-A71C-DED0D972FA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626" y="1104"/>
            <a:ext cx="12205252" cy="6855793"/>
          </a:xfrm>
          <a:prstGeom prst="rect">
            <a:avLst/>
          </a:prstGeom>
        </p:spPr>
      </p:pic>
      <p:pic>
        <p:nvPicPr>
          <p:cNvPr id="5" name="MusicQuoteOpening">
            <a:hlinkClick r:id="" action="ppaction://media"/>
            <a:extLst>
              <a:ext uri="{FF2B5EF4-FFF2-40B4-BE49-F238E27FC236}">
                <a16:creationId xmlns:a16="http://schemas.microsoft.com/office/drawing/2014/main" id="{BB0523CD-3C24-46BE-EDA8-547BA57AD3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62440" y="6122918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0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B4C87-AF3B-C932-3358-3890BF428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6F71B-214E-372E-1211-CEE62EB1F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ahmenBedingungen">
            <a:hlinkClick r:id="" action="ppaction://media"/>
            <a:extLst>
              <a:ext uri="{FF2B5EF4-FFF2-40B4-BE49-F238E27FC236}">
                <a16:creationId xmlns:a16="http://schemas.microsoft.com/office/drawing/2014/main" id="{AF9DF8C6-64A0-7B6F-8D53-B4E2F5F6A6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0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AC8E-3F7D-B2DB-6259-10FFE09E0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36930-7A9D-F166-9579-BC52982FB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eilgeschwindigkeiten">
            <a:hlinkClick r:id="" action="ppaction://media"/>
            <a:extLst>
              <a:ext uri="{FF2B5EF4-FFF2-40B4-BE49-F238E27FC236}">
                <a16:creationId xmlns:a16="http://schemas.microsoft.com/office/drawing/2014/main" id="{284575B6-031A-880E-A088-5D987FD4FB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47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0A762-EDEB-1504-45E8-A8A5BE40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CB3DA-755E-D7AA-DC60-7925F822C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inuscosinusIntuition">
            <a:hlinkClick r:id="" action="ppaction://media"/>
            <a:extLst>
              <a:ext uri="{FF2B5EF4-FFF2-40B4-BE49-F238E27FC236}">
                <a16:creationId xmlns:a16="http://schemas.microsoft.com/office/drawing/2014/main" id="{DBEB119A-AFF6-16F1-2245-1EFE0B0770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5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379B9-6140-B87B-1E4C-4CB71D7A5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EBD7A-A232-C434-CAD0-4E7A1C5E2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hnkurveDreieck">
            <a:hlinkClick r:id="" action="ppaction://media"/>
            <a:extLst>
              <a:ext uri="{FF2B5EF4-FFF2-40B4-BE49-F238E27FC236}">
                <a16:creationId xmlns:a16="http://schemas.microsoft.com/office/drawing/2014/main" id="{6DB488D3-ACBE-AAF5-3F11-668BDFD230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274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E9DFF-9BA7-FA04-0EE4-0E4759CB9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8B5C-F972-4565-5A6F-0D5C6B6B9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xyFormula">
            <a:hlinkClick r:id="" action="ppaction://media"/>
            <a:extLst>
              <a:ext uri="{FF2B5EF4-FFF2-40B4-BE49-F238E27FC236}">
                <a16:creationId xmlns:a16="http://schemas.microsoft.com/office/drawing/2014/main" id="{9508128E-3796-7E7E-91EA-174DC881F0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C2F54-246A-90BE-4674-334CEE933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8922F-DA82-05A8-A66C-D4327307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hnkurveIntuition">
            <a:hlinkClick r:id="" action="ppaction://media"/>
            <a:extLst>
              <a:ext uri="{FF2B5EF4-FFF2-40B4-BE49-F238E27FC236}">
                <a16:creationId xmlns:a16="http://schemas.microsoft.com/office/drawing/2014/main" id="{C5F00DA5-E9B5-AC45-4642-2DE0D81AC9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3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1F48E-793E-EC5F-EED3-D96E5C525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BB33D-2E17-CEB8-E94C-95642BF74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hnkurveFormula">
            <a:hlinkClick r:id="" action="ppaction://media"/>
            <a:extLst>
              <a:ext uri="{FF2B5EF4-FFF2-40B4-BE49-F238E27FC236}">
                <a16:creationId xmlns:a16="http://schemas.microsoft.com/office/drawing/2014/main" id="{8C8BF1A7-FD87-2AF0-C114-22042C0775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02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115</cp:revision>
  <dcterms:created xsi:type="dcterms:W3CDTF">2025-01-12T12:06:32Z</dcterms:created>
  <dcterms:modified xsi:type="dcterms:W3CDTF">2025-01-12T13:20:18Z</dcterms:modified>
</cp:coreProperties>
</file>

<file path=docProps/thumbnail.jpeg>
</file>